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Noto Sans" panose="020B0502040504020204" pitchFamily="34" charset="0"/>
      <p:regular r:id="rId11"/>
      <p:bold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16D"/>
    <a:srgbClr val="134139"/>
    <a:srgbClr val="003366"/>
    <a:srgbClr val="677E5E"/>
    <a:srgbClr val="4C3A24"/>
    <a:srgbClr val="80613C"/>
    <a:srgbClr val="D0B99C"/>
    <a:srgbClr val="A77F4F"/>
    <a:srgbClr val="2C9483"/>
    <a:srgbClr val="0196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8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7B3F4-DAF2-4455-8030-5ED09C8578E6}" type="datetimeFigureOut">
              <a:rPr lang="ko-KR" altLang="en-US" smtClean="0"/>
              <a:t>2019-04-23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2D59-39AB-48F9-ACAA-EC8B933E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3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11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452501" y="4293272"/>
            <a:ext cx="4416677" cy="108072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358600" y="2325061"/>
            <a:ext cx="6528280" cy="199352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rgbClr val="E6F16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235332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160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5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2">
                    <a:lumMod val="1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261382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13413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2019-04-23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3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261382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E6F16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58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271810" y="2466347"/>
            <a:ext cx="5648381" cy="2321585"/>
          </a:xfrm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rgbClr val="E6F16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25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 would like to offer you a stylish and reasonable presentation that will help you to promote your business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POWERPOINT</a:t>
            </a:r>
            <a:br>
              <a:rPr lang="en-US" altLang="ko-KR" dirty="0" smtClean="0"/>
            </a:br>
            <a:r>
              <a:rPr lang="en-US" altLang="ko-KR" b="1" dirty="0" smtClean="0"/>
              <a:t>TEMPLATE</a:t>
            </a:r>
            <a:endParaRPr lang="ko-KR" altLang="en-US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962150" y="4152900"/>
            <a:ext cx="3543300" cy="0"/>
          </a:xfrm>
          <a:prstGeom prst="line">
            <a:avLst/>
          </a:prstGeom>
          <a:ln>
            <a:solidFill>
              <a:srgbClr val="E6F1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6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7565845" y="1469241"/>
            <a:ext cx="3580647" cy="769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95491"/>
            <a:r>
              <a:rPr lang="en-US" altLang="ko-KR" sz="4399" b="1" dirty="0">
                <a:solidFill>
                  <a:srgbClr val="E6F16D"/>
                </a:solidFill>
                <a:effectLst/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399" b="1" dirty="0">
              <a:solidFill>
                <a:srgbClr val="E6F16D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586396" y="1857176"/>
            <a:ext cx="4265763" cy="347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95491"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01  Write here a title</a:t>
            </a:r>
          </a:p>
          <a:p>
            <a:pPr defTabSz="995491"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02  Write here a title</a:t>
            </a:r>
          </a:p>
          <a:p>
            <a:pPr defTabSz="995491"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03  Write here a title</a:t>
            </a:r>
          </a:p>
          <a:p>
            <a:pPr defTabSz="995491"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04  Write here a title</a:t>
            </a:r>
          </a:p>
          <a:p>
            <a:pPr defTabSz="995491"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05  Write here a title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7905750" y="2152650"/>
            <a:ext cx="2933700" cy="0"/>
          </a:xfrm>
          <a:prstGeom prst="line">
            <a:avLst/>
          </a:prstGeom>
          <a:ln>
            <a:solidFill>
              <a:srgbClr val="E6F1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699283" y="2928553"/>
            <a:ext cx="4378271" cy="286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Replace with your own text</a:t>
            </a: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Replace with your own text</a:t>
            </a: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Replace with your own text</a:t>
            </a: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Replace with your own text</a:t>
            </a: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Replace with your own text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98007" y="1582576"/>
            <a:ext cx="4284869" cy="1174253"/>
            <a:chOff x="1798007" y="1704097"/>
            <a:chExt cx="4284869" cy="1174253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699283" y="1820507"/>
              <a:ext cx="3383593" cy="541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9549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799" b="1" dirty="0">
                  <a:solidFill>
                    <a:srgbClr val="E6F16D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Write here a title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1798007" y="1704097"/>
              <a:ext cx="935887" cy="7077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99549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999" b="1" dirty="0" smtClean="0">
                  <a:solidFill>
                    <a:srgbClr val="E6F16D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3999" b="1" dirty="0">
                <a:solidFill>
                  <a:srgbClr val="E6F16D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15909" y="2478333"/>
              <a:ext cx="3311601" cy="400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95491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amet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simul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adolescens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ei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vis, id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nec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errem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interesset</a:t>
              </a:r>
              <a:endParaRPr lang="en-US" altLang="ko-KR" sz="12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943100" y="2361923"/>
              <a:ext cx="3867150" cy="0"/>
            </a:xfrm>
            <a:prstGeom prst="line">
              <a:avLst/>
            </a:prstGeom>
            <a:ln>
              <a:solidFill>
                <a:srgbClr val="E6F1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56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Your great 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84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Your great subtitle in this line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THANK</a:t>
            </a:r>
            <a:br>
              <a:rPr lang="en-US" altLang="ko-KR" smtClean="0"/>
            </a:br>
            <a:r>
              <a:rPr lang="en-US" altLang="ko-KR" smtClean="0"/>
              <a:t>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4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120</Words>
  <Application>Microsoft Office PowerPoint</Application>
  <PresentationFormat>와이드스크린</PresentationFormat>
  <Paragraphs>22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굴림체</vt:lpstr>
      <vt:lpstr>맑은 고딕</vt:lpstr>
      <vt:lpstr>Arial</vt:lpstr>
      <vt:lpstr>Noto Sans</vt:lpstr>
      <vt:lpstr>Calibri Light</vt:lpstr>
      <vt:lpstr>Calibri</vt:lpstr>
      <vt:lpstr>굴림</vt:lpstr>
      <vt:lpstr>Office 테마</vt:lpstr>
      <vt:lpstr>POWERPOINT TEMPLATE</vt:lpstr>
      <vt:lpstr>PowerPoint 프레젠테이션</vt:lpstr>
      <vt:lpstr>PowerPoint 프레젠테이션</vt:lpstr>
      <vt:lpstr>Your great subtitle in this line</vt:lpstr>
      <vt:lpstr>Your great subtitle in this line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2018-11-28T08:53:56Z</dcterms:created>
  <dcterms:modified xsi:type="dcterms:W3CDTF">2019-04-23T08:02:35Z</dcterms:modified>
  <cp:category>www.slidemembers.com</cp:category>
</cp:coreProperties>
</file>